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olar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Powered by the Sun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Pizza, Basketball, and Your Heartbeat Are All Solar Energy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5-PS3-1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the energy chain from the sun through plants to animals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sunlight intensity affects photosynthesis rate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temperature influences plant energy production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to animals when sunlight availability drops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Photosynthesis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plants use to convert sunlight into sugar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Producer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organism that makes its own food using sunlight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Consumer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organism that eats other organisms for energy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Energy Transfer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movement of energy from one organism to another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energy from the sun become the energy in your body?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Pizza, Basketball, and Your Heartbeat Are All Solar Energy. Today we'll build a MODEL to discover the answer!</a:t>
            </a:r>
          </a:p>
        </p:txBody>
      </p:sp>
      <p:pic>
        <p:nvPicPr>
          <p:cNvPr id="8" name="Picture 7" descr="landscape-wheat-fiel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photosynthe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Sunlight Intensity</a:t>
            </a:r>
          </a:p>
          <a:p>
            <a:pPr>
              <a:spcBef>
                <a:spcPts val="600"/>
              </a:spcBef>
              <a:defRPr sz="1600"/>
            </a:pPr>
            <a:r>
              <a:t>     * 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Photosynthesis Rate</a:t>
            </a:r>
          </a:p>
          <a:p>
            <a:pPr>
              <a:spcBef>
                <a:spcPts val="600"/>
              </a:spcBef>
              <a:defRPr sz="1600"/>
            </a:pPr>
            <a:r>
              <a:t>     *  Energy Available to Animals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nergy-cha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sunlight increases, what happens to the amount of energy available in the ecosystem?</a:t>
            </a:r>
          </a:p>
        </p:txBody>
      </p:sp>
      <p:pic>
        <p:nvPicPr>
          <p:cNvPr id="8" name="Picture 7" descr="discussion-energy-cha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Summer Conditions</a:t>
            </a:r>
          </a:p>
          <a:p>
            <a:pPr>
              <a:defRPr sz="1400"/>
            </a:pPr>
            <a:r>
              <a:t>     Set Sunlight and Temperature to high levels</a:t>
            </a:r>
          </a:p>
          <a:p>
            <a:pPr>
              <a:spcBef>
                <a:spcPts val="1200"/>
              </a:spcBef>
              <a:defRPr sz="1600" b="1"/>
            </a:pPr>
            <a:r>
              <a:t>Winter Conditions</a:t>
            </a:r>
          </a:p>
          <a:p>
            <a:pPr>
              <a:defRPr sz="1400"/>
            </a:pPr>
            <a:r>
              <a:t>     Lock Sunlight to 25% and Temperature to 25%</a:t>
            </a:r>
          </a:p>
          <a:p>
            <a:pPr>
              <a:spcBef>
                <a:spcPts val="1200"/>
              </a:spcBef>
              <a:defRPr sz="1600" b="1"/>
            </a:pPr>
            <a:r>
              <a:t>Total Eclipse</a:t>
            </a:r>
          </a:p>
          <a:p>
            <a:pPr>
              <a:defRPr sz="1400"/>
            </a:pPr>
            <a:r>
              <a:t>     Lock Sunlight to 0% and observe the cascade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All energy in food originally came from sunlight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Photosynthesis converts solar energy into chemical energy (sugar)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When sunlight drops, the entire food chain is affected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Animals hibernate and migrate because winter reduces available energy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The sun's energy is captured by plants through photosynthesis, stored as sugar, and transferred to animals when they eat plants!</a:t>
            </a:r>
          </a:p>
        </p:txBody>
      </p:sp>
      <p:pic>
        <p:nvPicPr>
          <p:cNvPr id="8" name="Picture 7" descr="cover-solar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Greenhouse for Mars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greenhouse that could grow food for astronauts on Mars, where sunlight is weaker.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NASA is planning a Mars colony. They need you to design a greenhouse that maximizes photosynthesis with limited sunlight.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much weaker is sunlight on Mars compared to Earth?</a:t>
            </a:r>
          </a:p>
          <a:p>
            <a:pPr>
              <a:spcBef>
                <a:spcPts val="400"/>
              </a:spcBef>
              <a:defRPr sz="1300"/>
            </a:pPr>
            <a:r>
              <a:t>     *  What conditions do plants need for maximum photosynthesis?</a:t>
            </a:r>
          </a:p>
          <a:p>
            <a:pPr>
              <a:spcBef>
                <a:spcPts val="400"/>
              </a:spcBef>
              <a:defRPr sz="1300"/>
            </a:pPr>
            <a:r>
              <a:t>     *  How could you supplement natural sunlight?</a:t>
            </a:r>
          </a:p>
        </p:txBody>
      </p:sp>
      <p:pic>
        <p:nvPicPr>
          <p:cNvPr id="7" name="Picture 6" descr="stem-greenhou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Sports Nutritionists and Exercise Physiologists optimize how athletes convert food energy into performance. They earn $55,000-$90,000/year.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